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74" r:id="rId9"/>
    <p:sldId id="364" r:id="rId10"/>
    <p:sldId id="371" r:id="rId11"/>
    <p:sldId id="365" r:id="rId12"/>
    <p:sldId id="367" r:id="rId13"/>
    <p:sldId id="372" r:id="rId14"/>
    <p:sldId id="368" r:id="rId15"/>
    <p:sldId id="287" r:id="rId16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69209"/>
  </p:normalViewPr>
  <p:slideViewPr>
    <p:cSldViewPr snapToGrid="0" snapToObjects="1">
      <p:cViewPr varScale="1">
        <p:scale>
          <a:sx n="104" d="100"/>
          <a:sy n="104" d="100"/>
        </p:scale>
        <p:origin x="21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in the main branch from which they were copied didn’t change</a:t>
            </a:r>
          </a:p>
          <a:p>
            <a:r>
              <a:rPr lang="en-US" dirty="0"/>
              <a:t>    - it is still green.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 – can describe them with a short phrase.</a:t>
            </a:r>
          </a:p>
          <a:p>
            <a:r>
              <a:rPr lang="en-US" dirty="0"/>
              <a:t>      - I.e. the message.</a:t>
            </a:r>
          </a:p>
          <a:p>
            <a:r>
              <a:rPr lang="en-US" dirty="0"/>
              <a:t>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so that you can ask the upstream maintainers to consider them.</a:t>
            </a:r>
          </a:p>
          <a:p>
            <a:endParaRPr lang="en-US" dirty="0"/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endParaRPr lang="en-US" dirty="0"/>
          </a:p>
          <a:p>
            <a:r>
              <a:rPr lang="en-US" dirty="0"/>
              <a:t>This is the Pull Request</a:t>
            </a:r>
          </a:p>
          <a:p>
            <a:endParaRPr lang="en-US" dirty="0"/>
          </a:p>
          <a:p>
            <a:r>
              <a:rPr lang="en-US" dirty="0"/>
              <a:t>This is where you will get to with the associated activity.</a:t>
            </a:r>
          </a:p>
          <a:p>
            <a:endParaRPr lang="en-US" dirty="0"/>
          </a:p>
          <a:p>
            <a:r>
              <a:rPr lang="en-US" dirty="0"/>
              <a:t>You will:</a:t>
            </a:r>
          </a:p>
          <a:p>
            <a:r>
              <a:rPr lang="en-US" dirty="0"/>
              <a:t>  - Make and switch to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Stage the changes that you make.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how PRs are handled by the upstream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the first activity,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the version of FarmData2 we are using as the upstream.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</a:t>
            </a:r>
          </a:p>
          <a:p>
            <a:r>
              <a:rPr lang="en-US" dirty="0"/>
              <a:t>  - who made the changes, </a:t>
            </a:r>
          </a:p>
          <a:p>
            <a:r>
              <a:rPr lang="en-US" dirty="0"/>
              <a:t>  - when the changes were made</a:t>
            </a:r>
          </a:p>
          <a:p>
            <a:r>
              <a:rPr lang="en-US" dirty="0"/>
              <a:t>  - a description of the changes and their purpose</a:t>
            </a:r>
          </a:p>
          <a:p>
            <a:r>
              <a:rPr lang="en-US" dirty="0"/>
              <a:t>  - a unique id for the commit.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You can 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Another way to think of it is that you could start from an empty project </a:t>
            </a:r>
          </a:p>
          <a:p>
            <a:r>
              <a:rPr lang="en-US" dirty="0"/>
              <a:t> - then go along and apply each commit in order</a:t>
            </a:r>
          </a:p>
          <a:p>
            <a:r>
              <a:rPr lang="en-US" dirty="0"/>
              <a:t> - when you have applied all of the commits you have the current state of the project.</a:t>
            </a:r>
          </a:p>
          <a:p>
            <a:endParaRPr lang="en-US" dirty="0"/>
          </a:p>
          <a:p>
            <a:r>
              <a:rPr lang="en-US" dirty="0"/>
              <a:t>TIP: Even though it is not quite accurate, it is often useful to just think of every commit as its own full copy of the files at that point in time.</a:t>
            </a:r>
          </a:p>
          <a:p>
            <a:r>
              <a:rPr lang="en-US" dirty="0"/>
              <a:t>  - Because each commit has a unique identifier, then we can think about resetting the project to any commit as reverting to that point in time.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r>
              <a:rPr lang="en-US" dirty="0"/>
              <a:t>      - different projects will do it differently.</a:t>
            </a:r>
          </a:p>
          <a:p>
            <a:endParaRPr lang="en-US" dirty="0"/>
          </a:p>
          <a:p>
            <a:r>
              <a:rPr lang="en-US" dirty="0"/>
              <a:t>When you want to do some work (e.g. 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Only project maintainers will change the main branch.</a:t>
            </a:r>
          </a:p>
          <a:p>
            <a:r>
              <a:rPr lang="en-US" dirty="0"/>
              <a:t>    - this happens via the pull requests that we’ve mentioned.</a:t>
            </a:r>
          </a:p>
          <a:p>
            <a:r>
              <a:rPr lang="en-US" dirty="0"/>
              <a:t>    - we’ll see how that works in a bit…</a:t>
            </a:r>
          </a:p>
          <a:p>
            <a:r>
              <a:rPr lang="en-US" dirty="0"/>
              <a:t>    - but basically if they accept your changes</a:t>
            </a:r>
          </a:p>
          <a:p>
            <a:r>
              <a:rPr lang="en-US" dirty="0"/>
              <a:t>  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main branch (and any others too if you request them),</a:t>
            </a:r>
          </a:p>
          <a:p>
            <a:r>
              <a:rPr lang="en-US" dirty="0"/>
              <a:t>Which includes all of the commits and all of the history as well.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main branch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 (ls)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behave pretty much like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Ultimately, it is the changes that you make to the local files that will become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It is just a copy of the main branch at this point.</a:t>
            </a:r>
          </a:p>
        </p:txBody>
      </p:sp>
    </p:spTree>
    <p:extLst>
      <p:ext uri="{BB962C8B-B14F-4D97-AF65-F5344CB8AC3E}">
        <p14:creationId xmlns:p14="http://schemas.microsoft.com/office/powerpoint/2010/main" val="3573489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Switching to a feature branch makes it the target for future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2 – Working Locally and Upstreaming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396691" y="2584245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786702" y="4399603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BC0AA-7EC5-214C-9A9C-32C102B6B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4DF33B-115B-1F40-BD1D-B2A4FA1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14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15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068160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short description of the changes and their purpose.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92376" y="1615917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065D05-C035-D2F4-51EA-ECBC7B91D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EE551C-A445-73A0-F2AB-014EB2F8B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5289</TotalTime>
  <Words>2396</Words>
  <Application>Microsoft Macintosh PowerPoint</Application>
  <PresentationFormat>On-screen Show (16:9)</PresentationFormat>
  <Paragraphs>277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</vt:lpstr>
      <vt:lpstr>Dosis ExtraLight</vt:lpstr>
      <vt:lpstr>Segoe Print</vt:lpstr>
      <vt:lpstr>Titillium Web Light</vt:lpstr>
      <vt:lpstr>Mowbray template</vt:lpstr>
      <vt:lpstr>2 – Working Locally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Feature Branch</vt:lpstr>
      <vt:lpstr>git: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374</cp:revision>
  <cp:lastPrinted>2021-10-20T14:35:33Z</cp:lastPrinted>
  <dcterms:created xsi:type="dcterms:W3CDTF">2020-09-29T11:59:10Z</dcterms:created>
  <dcterms:modified xsi:type="dcterms:W3CDTF">2022-11-07T22:44:06Z</dcterms:modified>
</cp:coreProperties>
</file>

<file path=docProps/thumbnail.jpeg>
</file>